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4" r:id="rId22"/>
    <p:sldId id="276" r:id="rId23"/>
    <p:sldId id="278" r:id="rId24"/>
    <p:sldId id="277" r:id="rId25"/>
    <p:sldId id="279" r:id="rId26"/>
    <p:sldId id="280" r:id="rId2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" y="382905"/>
            <a:ext cx="11866245" cy="565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565" y="358140"/>
            <a:ext cx="10999470" cy="64782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" y="100965"/>
            <a:ext cx="11932285" cy="67036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" y="318770"/>
            <a:ext cx="10937240" cy="62204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184150"/>
            <a:ext cx="10959465" cy="64903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349885"/>
            <a:ext cx="11201400" cy="6002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721360"/>
            <a:ext cx="12001500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1762760"/>
            <a:ext cx="11548745" cy="33318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8120" y="847725"/>
            <a:ext cx="6715125" cy="516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0" y="742950"/>
            <a:ext cx="81153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670" y="1085850"/>
            <a:ext cx="11630025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180" y="524510"/>
            <a:ext cx="10783570" cy="58083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0445" y="-4445"/>
            <a:ext cx="7610475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1297940"/>
            <a:ext cx="11717655" cy="34455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" y="1147445"/>
            <a:ext cx="11475720" cy="31851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495" y="649605"/>
            <a:ext cx="13466445" cy="55587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488315"/>
            <a:ext cx="11785600" cy="5534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405" y="384810"/>
            <a:ext cx="11553190" cy="6089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584200"/>
            <a:ext cx="11732895" cy="5688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" y="426720"/>
            <a:ext cx="11386820" cy="6182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361315"/>
            <a:ext cx="11271885" cy="61347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287020"/>
            <a:ext cx="11843385" cy="59455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103505"/>
            <a:ext cx="12071350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" y="66040"/>
            <a:ext cx="12049760" cy="63861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205" y="114935"/>
            <a:ext cx="11968480" cy="6629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10</cp:revision>
  <dcterms:created xsi:type="dcterms:W3CDTF">2023-04-03T14:38:27Z</dcterms:created>
  <dcterms:modified xsi:type="dcterms:W3CDTF">2023-04-03T14:38:27Z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